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156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18/01/1448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95929B-4719-30BE-4177-2A62E16B3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53378CC-3075-50F9-D8ED-BE058C7E9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B6FB110-AB95-3DB8-C608-496E863D72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13E1A0-B352-6C67-A7E3-1C38D2DB59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63BAD6D-B057-C2A1-8241-A123710C8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D50F98-6BCE-D365-5B3F-BF6A1251AE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2C83F9-22B0-DBDF-151C-DE4E17D117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293C16D-4B9C-BDAB-E1D5-4CACBEAFE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D54C59-A5C9-A43A-7FF1-5F0B91E4AA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5BBDC2-195A-E082-1A31-8FCBEF62EB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94D6807-F0FB-D18A-0CAA-05114135A1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6567557-72CE-6AF9-6802-6F0F06F531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125</TotalTime>
  <Words>495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B Nazanin</vt:lpstr>
      <vt:lpstr>B Titr</vt:lpstr>
      <vt:lpstr>B Yekan</vt:lpstr>
      <vt:lpstr>Calibri</vt:lpstr>
      <vt:lpstr>Calibri Light</vt:lpstr>
      <vt:lpstr>IranNastaliq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82</cp:revision>
  <dcterms:created xsi:type="dcterms:W3CDTF">2014-12-23T07:41:43Z</dcterms:created>
  <dcterms:modified xsi:type="dcterms:W3CDTF">2026-07-03T15:24:47Z</dcterms:modified>
</cp:coreProperties>
</file>